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52" d="100"/>
          <a:sy n="252" d="100"/>
        </p:scale>
        <p:origin x="-112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062-8202-B348-91FC-5BCA4B6FED91}" type="datetimeFigureOut">
              <a:rPr kumimoji="1" lang="ja-JP" altLang="en-US" smtClean="0"/>
              <a:t>16/02/08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C85B-B181-C24A-B678-1E8A040BE2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98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062-8202-B348-91FC-5BCA4B6FED91}" type="datetimeFigureOut">
              <a:rPr kumimoji="1" lang="ja-JP" altLang="en-US" smtClean="0"/>
              <a:t>16/02/08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C85B-B181-C24A-B678-1E8A040BE2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63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062-8202-B348-91FC-5BCA4B6FED91}" type="datetimeFigureOut">
              <a:rPr kumimoji="1" lang="ja-JP" altLang="en-US" smtClean="0"/>
              <a:t>16/02/08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C85B-B181-C24A-B678-1E8A040BE2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43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062-8202-B348-91FC-5BCA4B6FED91}" type="datetimeFigureOut">
              <a:rPr kumimoji="1" lang="ja-JP" altLang="en-US" smtClean="0"/>
              <a:t>16/02/08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C85B-B181-C24A-B678-1E8A040BE2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06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062-8202-B348-91FC-5BCA4B6FED91}" type="datetimeFigureOut">
              <a:rPr kumimoji="1" lang="ja-JP" altLang="en-US" smtClean="0"/>
              <a:t>16/02/08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C85B-B181-C24A-B678-1E8A040BE2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76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062-8202-B348-91FC-5BCA4B6FED91}" type="datetimeFigureOut">
              <a:rPr kumimoji="1" lang="ja-JP" altLang="en-US" smtClean="0"/>
              <a:t>16/02/08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C85B-B181-C24A-B678-1E8A040BE2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39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062-8202-B348-91FC-5BCA4B6FED91}" type="datetimeFigureOut">
              <a:rPr kumimoji="1" lang="ja-JP" altLang="en-US" smtClean="0"/>
              <a:t>16/02/08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C85B-B181-C24A-B678-1E8A040BE2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06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062-8202-B348-91FC-5BCA4B6FED91}" type="datetimeFigureOut">
              <a:rPr kumimoji="1" lang="ja-JP" altLang="en-US" smtClean="0"/>
              <a:t>16/02/08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C85B-B181-C24A-B678-1E8A040BE2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667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062-8202-B348-91FC-5BCA4B6FED91}" type="datetimeFigureOut">
              <a:rPr kumimoji="1" lang="ja-JP" altLang="en-US" smtClean="0"/>
              <a:t>16/02/08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C85B-B181-C24A-B678-1E8A040BE2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5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062-8202-B348-91FC-5BCA4B6FED91}" type="datetimeFigureOut">
              <a:rPr kumimoji="1" lang="ja-JP" altLang="en-US" smtClean="0"/>
              <a:t>16/02/08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C85B-B181-C24A-B678-1E8A040BE2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52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062-8202-B348-91FC-5BCA4B6FED91}" type="datetimeFigureOut">
              <a:rPr kumimoji="1" lang="ja-JP" altLang="en-US" smtClean="0"/>
              <a:t>16/02/08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C85B-B181-C24A-B678-1E8A040BE2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53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62062-8202-B348-91FC-5BCA4B6FED91}" type="datetimeFigureOut">
              <a:rPr kumimoji="1" lang="ja-JP" altLang="en-US" smtClean="0"/>
              <a:t>16/02/08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FC85B-B181-C24A-B678-1E8A040BE2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288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9144000" cy="2134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95B3D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TITLE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216976"/>
            <a:ext cx="9144000" cy="572741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796396"/>
            <a:ext cx="9144000" cy="2134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95B3D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症例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1013372"/>
            <a:ext cx="9144000" cy="67646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rgbClr val="000000"/>
                </a:solidFill>
              </a:rPr>
              <a:t>　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768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1713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4887680"/>
            <a:ext cx="9144000" cy="2134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95B3D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LESSON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5101117"/>
            <a:ext cx="9144000" cy="1735973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/>
              <a:buChar char="•"/>
            </a:pP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787424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</Words>
  <Application>Microsoft Macintosh PowerPoint</Application>
  <PresentationFormat>画面に合わせる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ホワイト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信幸 坂井</dc:creator>
  <cp:lastModifiedBy>信幸 坂井</cp:lastModifiedBy>
  <cp:revision>13</cp:revision>
  <cp:lastPrinted>2016-02-07T19:42:36Z</cp:lastPrinted>
  <dcterms:created xsi:type="dcterms:W3CDTF">2016-02-07T18:56:56Z</dcterms:created>
  <dcterms:modified xsi:type="dcterms:W3CDTF">2016-02-07T19:45:38Z</dcterms:modified>
</cp:coreProperties>
</file>